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3" d="100"/>
          <a:sy n="63" d="100"/>
        </p:scale>
        <p:origin x="-15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121113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628895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1322995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AFDF8-04FE-4E4E-8981-201E6D846B3D}" type="datetimeFigureOut">
              <a:rPr lang="en-US" smtClean="0"/>
              <a:t>2/27/14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2373663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7AFDF8-04FE-4E4E-8981-201E6D846B3D}" type="datetimeFigureOut">
              <a:rPr lang="en-US" smtClean="0"/>
              <a:t>2/27/14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2144131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7AFDF8-04FE-4E4E-8981-201E6D846B3D}" type="datetimeFigureOut">
              <a:rPr lang="en-US" smtClean="0"/>
              <a:t>2/27/14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3948865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7AFDF8-04FE-4E4E-8981-201E6D846B3D}" type="datetimeFigureOut">
              <a:rPr lang="en-US" smtClean="0"/>
              <a:t>2/27/14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754612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7AFDF8-04FE-4E4E-8981-201E6D846B3D}" type="datetimeFigureOut">
              <a:rPr lang="en-US" smtClean="0"/>
              <a:t>2/27/14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368961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AFDF8-04FE-4E4E-8981-201E6D846B3D}" type="datetimeFigureOut">
              <a:rPr lang="en-US" smtClean="0"/>
              <a:t>2/27/14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4173432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AFDF8-04FE-4E4E-8981-201E6D846B3D}" type="datetimeFigureOut">
              <a:rPr lang="en-US" smtClean="0"/>
              <a:t>2/27/14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3168072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AFDF8-04FE-4E4E-8981-201E6D846B3D}" type="datetimeFigureOut">
              <a:rPr lang="en-US" smtClean="0"/>
              <a:t>2/27/14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958A7-306B-9541-8757-47A1FC38CDFF}" type="slidenum">
              <a:rPr lang="en-US" smtClean="0"/>
              <a:t>‹#›</a:t>
            </a:fld>
            <a:endParaRPr lang="en-US"/>
          </a:p>
        </p:txBody>
      </p:sp>
    </p:spTree>
    <p:extLst>
      <p:ext uri="{BB962C8B-B14F-4D97-AF65-F5344CB8AC3E}">
        <p14:creationId xmlns:p14="http://schemas.microsoft.com/office/powerpoint/2010/main" val="9059538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7AFDF8-04FE-4E4E-8981-201E6D846B3D}" type="datetimeFigureOut">
              <a:rPr lang="en-US" smtClean="0"/>
              <a:t>2/27/14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958A7-306B-9541-8757-47A1FC38CDFF}" type="slidenum">
              <a:rPr lang="en-US" smtClean="0"/>
              <a:t>‹#›</a:t>
            </a:fld>
            <a:endParaRPr lang="en-US"/>
          </a:p>
        </p:txBody>
      </p:sp>
    </p:spTree>
    <p:extLst>
      <p:ext uri="{BB962C8B-B14F-4D97-AF65-F5344CB8AC3E}">
        <p14:creationId xmlns:p14="http://schemas.microsoft.com/office/powerpoint/2010/main" val="3472800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0915" y="699890"/>
            <a:ext cx="7648049" cy="3875469"/>
          </a:xfrm>
          <a:prstGeom prst="rect">
            <a:avLst/>
          </a:prstGeom>
        </p:spPr>
      </p:pic>
      <p:sp>
        <p:nvSpPr>
          <p:cNvPr id="5" name="TextBox 4"/>
          <p:cNvSpPr txBox="1"/>
          <p:nvPr/>
        </p:nvSpPr>
        <p:spPr>
          <a:xfrm>
            <a:off x="765990" y="4817228"/>
            <a:ext cx="7472974" cy="1569660"/>
          </a:xfrm>
          <a:prstGeom prst="rect">
            <a:avLst/>
          </a:prstGeom>
          <a:noFill/>
        </p:spPr>
        <p:txBody>
          <a:bodyPr wrap="square" rtlCol="0">
            <a:spAutoFit/>
          </a:bodyPr>
          <a:lstStyle/>
          <a:p>
            <a:pPr algn="ctr"/>
            <a:r>
              <a:rPr lang="en-US" sz="3200" dirty="0" smtClean="0"/>
              <a:t>Look at your Investigating Rebellions chart. Which of the rebellions do you think this image represents?</a:t>
            </a:r>
            <a:endParaRPr lang="en-US" sz="3200" dirty="0"/>
          </a:p>
        </p:txBody>
      </p:sp>
    </p:spTree>
    <p:extLst>
      <p:ext uri="{BB962C8B-B14F-4D97-AF65-F5344CB8AC3E}">
        <p14:creationId xmlns:p14="http://schemas.microsoft.com/office/powerpoint/2010/main" val="723892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smtClean="0"/>
              <a:t>King Philip’s War</a:t>
            </a:r>
            <a:endParaRPr lang="en-US" sz="4800" dirty="0"/>
          </a:p>
        </p:txBody>
      </p:sp>
      <p:sp>
        <p:nvSpPr>
          <p:cNvPr id="5" name="Subtitle 4"/>
          <p:cNvSpPr>
            <a:spLocks noGrp="1"/>
          </p:cNvSpPr>
          <p:nvPr>
            <p:ph type="subTitle" idx="1"/>
          </p:nvPr>
        </p:nvSpPr>
        <p:spPr/>
        <p:txBody>
          <a:bodyPr/>
          <a:lstStyle/>
          <a:p>
            <a:r>
              <a:rPr lang="en-US" dirty="0" smtClean="0">
                <a:solidFill>
                  <a:srgbClr val="FFFFFF"/>
                </a:solidFill>
              </a:rPr>
              <a:t>New England Colonies</a:t>
            </a:r>
          </a:p>
          <a:p>
            <a:r>
              <a:rPr lang="en-US" dirty="0" smtClean="0">
                <a:solidFill>
                  <a:srgbClr val="FFFFFF"/>
                </a:solidFill>
              </a:rPr>
              <a:t>1675-1676</a:t>
            </a:r>
          </a:p>
          <a:p>
            <a:endParaRPr lang="en-US" dirty="0"/>
          </a:p>
        </p:txBody>
      </p:sp>
    </p:spTree>
    <p:extLst>
      <p:ext uri="{BB962C8B-B14F-4D97-AF65-F5344CB8AC3E}">
        <p14:creationId xmlns:p14="http://schemas.microsoft.com/office/powerpoint/2010/main" val="188946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lnSpcReduction="10000"/>
          </a:bodyPr>
          <a:lstStyle/>
          <a:p>
            <a:pPr algn="ctr"/>
            <a:r>
              <a:rPr lang="en-US" dirty="0" smtClean="0"/>
              <a:t>British colonists in New England continue to setter on the land already inhabited by Native Americans. Settlers are pushing farther and farther west into western Massachusetts, New Hampshire and Connecticut. Native American were often hospitable to new setters providing them with land and agricultural advice. Eventually, however, disputes between Puritans and Native Americans arose over land and religion. </a:t>
            </a:r>
            <a:endParaRPr lang="en-US" dirty="0"/>
          </a:p>
        </p:txBody>
      </p:sp>
    </p:spTree>
    <p:extLst>
      <p:ext uri="{BB962C8B-B14F-4D97-AF65-F5344CB8AC3E}">
        <p14:creationId xmlns:p14="http://schemas.microsoft.com/office/powerpoint/2010/main" val="202404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 Grievances</a:t>
            </a:r>
            <a:endParaRPr lang="en-US" dirty="0"/>
          </a:p>
        </p:txBody>
      </p:sp>
      <p:sp>
        <p:nvSpPr>
          <p:cNvPr id="3" name="Content Placeholder 2"/>
          <p:cNvSpPr>
            <a:spLocks noGrp="1"/>
          </p:cNvSpPr>
          <p:nvPr>
            <p:ph idx="1"/>
          </p:nvPr>
        </p:nvSpPr>
        <p:spPr>
          <a:xfrm>
            <a:off x="457200" y="1862225"/>
            <a:ext cx="8229600" cy="4525963"/>
          </a:xfrm>
        </p:spPr>
        <p:txBody>
          <a:bodyPr/>
          <a:lstStyle/>
          <a:p>
            <a:r>
              <a:rPr lang="en-US" dirty="0" smtClean="0"/>
              <a:t>Native Americans saw their lands being taken over by settlers and they feared an end to their way of life.</a:t>
            </a:r>
          </a:p>
          <a:p>
            <a:r>
              <a:rPr lang="en-US" dirty="0" smtClean="0"/>
              <a:t>Native Americans resented Puritan efforts to convert them.</a:t>
            </a:r>
          </a:p>
          <a:p>
            <a:r>
              <a:rPr lang="en-US" dirty="0" smtClean="0"/>
              <a:t>Native Americans were angered by the prohibition of hunting and fishing on Sunday. </a:t>
            </a:r>
          </a:p>
        </p:txBody>
      </p:sp>
    </p:spTree>
    <p:extLst>
      <p:ext uri="{BB962C8B-B14F-4D97-AF65-F5344CB8AC3E}">
        <p14:creationId xmlns:p14="http://schemas.microsoft.com/office/powerpoint/2010/main" val="3713738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Actions Taken</a:t>
            </a:r>
            <a:endParaRPr lang="en-US" dirty="0"/>
          </a:p>
        </p:txBody>
      </p:sp>
      <p:pic>
        <p:nvPicPr>
          <p:cNvPr id="4" name="Content Placeholder 3"/>
          <p:cNvPicPr>
            <a:picLocks noGrp="1" noChangeAspect="1"/>
          </p:cNvPicPr>
          <p:nvPr>
            <p:ph idx="1"/>
          </p:nvPr>
        </p:nvPicPr>
        <p:blipFill>
          <a:blip r:embed="rId2"/>
          <a:srcRect t="7553" b="7553"/>
          <a:stretch>
            <a:fillRect/>
          </a:stretch>
        </p:blipFill>
        <p:spPr>
          <a:xfrm>
            <a:off x="5180013" y="1600200"/>
            <a:ext cx="3506787" cy="4525963"/>
          </a:xfrm>
        </p:spPr>
      </p:pic>
      <p:sp>
        <p:nvSpPr>
          <p:cNvPr id="5" name="TextBox 4"/>
          <p:cNvSpPr txBox="1"/>
          <p:nvPr/>
        </p:nvSpPr>
        <p:spPr>
          <a:xfrm>
            <a:off x="457200" y="1800598"/>
            <a:ext cx="4420944" cy="4247317"/>
          </a:xfrm>
          <a:prstGeom prst="rect">
            <a:avLst/>
          </a:prstGeom>
          <a:noFill/>
        </p:spPr>
        <p:txBody>
          <a:bodyPr wrap="square" rtlCol="0">
            <a:spAutoFit/>
          </a:bodyPr>
          <a:lstStyle/>
          <a:p>
            <a:pPr marL="285750" indent="-285750">
              <a:buFont typeface="Arial"/>
              <a:buChar char="•"/>
            </a:pPr>
            <a:r>
              <a:rPr lang="en-US" dirty="0" smtClean="0"/>
              <a:t>The Wampanoag chief </a:t>
            </a:r>
            <a:r>
              <a:rPr lang="en-US" dirty="0" err="1" smtClean="0"/>
              <a:t>Metacom</a:t>
            </a:r>
            <a:r>
              <a:rPr lang="en-US" dirty="0"/>
              <a:t> </a:t>
            </a:r>
            <a:r>
              <a:rPr lang="en-US" dirty="0" smtClean="0"/>
              <a:t>(called King Philip by the English due to his adoption of European dress and customs) organized his tribe and several others into an alliance to wipe out invaders. </a:t>
            </a:r>
          </a:p>
          <a:p>
            <a:pPr marL="285750" indent="-285750">
              <a:buFont typeface="Arial"/>
              <a:buChar char="•"/>
            </a:pPr>
            <a:endParaRPr lang="en-US" dirty="0"/>
          </a:p>
          <a:p>
            <a:pPr marL="285750" indent="-285750">
              <a:buFont typeface="Arial"/>
              <a:buChar char="•"/>
            </a:pPr>
            <a:r>
              <a:rPr lang="en-US" dirty="0" smtClean="0"/>
              <a:t>Native Americans attacked and burned English settlements. </a:t>
            </a:r>
          </a:p>
          <a:p>
            <a:pPr marL="285750" indent="-285750">
              <a:buFont typeface="Arial"/>
              <a:buChar char="•"/>
            </a:pPr>
            <a:endParaRPr lang="en-US" dirty="0"/>
          </a:p>
          <a:p>
            <a:pPr marL="285750" indent="-285750">
              <a:buFont typeface="Arial"/>
              <a:buChar char="•"/>
            </a:pPr>
            <a:r>
              <a:rPr lang="en-US" dirty="0" smtClean="0"/>
              <a:t>British colonists responded by killing as many Native Americans as possible, even some friendly tribes. </a:t>
            </a:r>
          </a:p>
          <a:p>
            <a:pPr marL="285750" indent="-285750">
              <a:buFont typeface="Arial"/>
              <a:buChar char="•"/>
            </a:pPr>
            <a:endParaRPr lang="en-US" dirty="0" smtClean="0"/>
          </a:p>
          <a:p>
            <a:pPr marL="285750" indent="-285750">
              <a:buFont typeface="Arial"/>
              <a:buChar char="•"/>
            </a:pPr>
            <a:r>
              <a:rPr lang="en-US" dirty="0" smtClean="0"/>
              <a:t>The combat was the fiercest in New England history. </a:t>
            </a:r>
            <a:endParaRPr lang="en-US" dirty="0"/>
          </a:p>
        </p:txBody>
      </p:sp>
    </p:spTree>
    <p:extLst>
      <p:ext uri="{BB962C8B-B14F-4D97-AF65-F5344CB8AC3E}">
        <p14:creationId xmlns:p14="http://schemas.microsoft.com/office/powerpoint/2010/main" val="139639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a:t>
            </a:r>
            <a:endParaRPr lang="en-US" dirty="0"/>
          </a:p>
        </p:txBody>
      </p:sp>
      <p:sp>
        <p:nvSpPr>
          <p:cNvPr id="3" name="Content Placeholder 2"/>
          <p:cNvSpPr>
            <a:spLocks noGrp="1"/>
          </p:cNvSpPr>
          <p:nvPr>
            <p:ph idx="1"/>
          </p:nvPr>
        </p:nvSpPr>
        <p:spPr/>
        <p:txBody>
          <a:bodyPr/>
          <a:lstStyle/>
          <a:p>
            <a:r>
              <a:rPr lang="en-US" dirty="0" smtClean="0"/>
              <a:t>Food shortages, disease and heavy casualties wore down Native American resistance. Eventually they surrendered and fled.</a:t>
            </a:r>
          </a:p>
          <a:p>
            <a:r>
              <a:rPr lang="en-US" dirty="0" err="1" smtClean="0"/>
              <a:t>Metacom</a:t>
            </a:r>
            <a:r>
              <a:rPr lang="en-US" dirty="0" smtClean="0"/>
              <a:t> was ultimately killed and his wife and son sold into slavery. </a:t>
            </a:r>
            <a:endParaRPr lang="en-US" dirty="0"/>
          </a:p>
        </p:txBody>
      </p:sp>
    </p:spTree>
    <p:extLst>
      <p:ext uri="{BB962C8B-B14F-4D97-AF65-F5344CB8AC3E}">
        <p14:creationId xmlns:p14="http://schemas.microsoft.com/office/powerpoint/2010/main" val="15937599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TotalTime>
  <Words>245</Words>
  <Application>Microsoft Macintosh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King Philip’s War</vt:lpstr>
      <vt:lpstr>Background</vt:lpstr>
      <vt:lpstr>Native American Grievances</vt:lpstr>
      <vt:lpstr>Actions Taken</vt:lpstr>
      <vt:lpstr>Outcome</vt:lpstr>
    </vt:vector>
  </TitlesOfParts>
  <Company>RSU14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 Teacher</dc:creator>
  <cp:lastModifiedBy>Student Teacher</cp:lastModifiedBy>
  <cp:revision>4</cp:revision>
  <dcterms:created xsi:type="dcterms:W3CDTF">2014-02-27T15:39:08Z</dcterms:created>
  <dcterms:modified xsi:type="dcterms:W3CDTF">2014-02-27T16:13:24Z</dcterms:modified>
</cp:coreProperties>
</file>